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29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6492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2412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0645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548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29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37190" y="986358"/>
            <a:ext cx="7962085" cy="1323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Create CDS View for Approver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Implementation of Behaviour Definition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Service Definition to Expose Entity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Service Binding</a:t>
            </a: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82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218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1392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9294</TotalTime>
  <Words>251</Words>
  <Application>Microsoft Office PowerPoint</Application>
  <PresentationFormat>Custom</PresentationFormat>
  <Paragraphs>71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266</cp:revision>
  <dcterms:created xsi:type="dcterms:W3CDTF">2013-09-12T13:05:01Z</dcterms:created>
  <dcterms:modified xsi:type="dcterms:W3CDTF">2021-09-12T13:56:33Z</dcterms:modified>
</cp:coreProperties>
</file>